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3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5" r:id="rId2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E94"/>
    <a:srgbClr val="FFCCCC"/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 altLang="ko-K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ko-KR" altLang="en-US" smtClean="0"/>
              <a:t>마스터 부제목 스타일 편집</a:t>
            </a:r>
            <a:endParaRPr lang="en-US" altLang="ko-KR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ea typeface="굴림" charset="-127"/>
              </a:defRPr>
            </a:lvl1pPr>
          </a:lstStyle>
          <a:p>
            <a:fld id="{B1A7D33E-7731-4532-B7C2-0EFAFAB9D14B}" type="datetimeFigureOut">
              <a:rPr lang="ko-KR" altLang="en-US" smtClean="0"/>
              <a:t>2015-01-09</a:t>
            </a:fld>
            <a:endParaRPr lang="ko-KR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  <a:ea typeface="굴림" charset="-127"/>
              </a:defRPr>
            </a:lvl1pPr>
          </a:lstStyle>
          <a:p>
            <a:endParaRPr lang="ko-KR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ea typeface="굴림" charset="-127"/>
              </a:defRPr>
            </a:lvl1pPr>
          </a:lstStyle>
          <a:p>
            <a:fld id="{829E611F-8175-4DB2-92E5-620E551ACAE3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sz="3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48708;&#49828;&#53944;.avi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&#48708;&#49828;&#53944;.avi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&#50500;&#51060;&#50976;%20&#51088;&#44592;&#49548;&#44060;.avi" TargetMode="External"/><Relationship Id="rId2" Type="http://schemas.openxmlformats.org/officeDocument/2006/relationships/hyperlink" Target="file:///D:\&#12395;&#12411;&#12435;&#12372;\&#12593;&#51068;&#48376;&#44288;&#47144;%20&#50689;&#49345;.%20&#49324;&#51652;\&#51068;&#48376;&#45432;&#47000;%20&#51088;&#47308;\&#48036;&#51649;&#48708;&#46132;\&#50668;&#44032;&#49688;\&#44152;&#44536;&#47353;\&#9829;+IU+(&#50500;&#51060;&#50976;)+&#9829;+You+and+I+(Japanese+ver)-+Happy+music.f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%5bmix%5d%9D%BC&#48376;+&#45936;&#48596;+&#50500;&#51060;&#50976;&#44032;+&#48372;&#45236;&#45716;+&#47700;&#49464;&#51648;+(&#51088;&#47561;).avi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49548;&#45376;&#49884;&#45824;.avi" TargetMode="External"/><Relationship Id="rId2" Type="http://schemas.openxmlformats.org/officeDocument/2006/relationships/hyperlink" Target="file:///D:\&#12395;&#12411;&#12435;&#12372;\&#12593;&#51068;&#48376;&#44288;&#47144;%20&#50689;&#49345;.%20&#49324;&#51652;\&#51068;&#48376;&#45432;&#47000;%20&#51088;&#47308;\&#48036;&#51649;&#48708;&#46132;\&#50668;&#44032;&#49688;\&#44152;&#44536;&#47353;\&#49548;&#45376;&#49884;&#45824;\GIRLS'+GENERATION+&#23569;&#22899;&#26178;&#20195;_PAPARAZZI_Music+Video.f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49548;&#45376;&#49884;&#45824;.av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file:///D:\&#12395;&#12411;&#12435;&#12372;\&#12593;&#51068;&#48376;&#44288;&#47144;%20&#50689;&#49345;.%20&#49324;&#51652;\&#51068;&#48376;&#45432;&#47000;%20&#51088;&#47308;\&#48036;&#51649;&#48708;&#46132;\&#50668;&#44032;&#49688;\&#44152;&#44536;&#47353;\&#49548;&#45376;&#49884;&#45824;\GIRLS'+GENERATION+&#23569;&#22899;&#26178;&#20195;_PAPARAZZI_Music+Video.flv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file:///D:\&#12395;&#12411;&#12435;&#12372;\&#12593;&#51068;&#48376;&#44288;&#47144;%20&#50689;&#49345;.%20&#49324;&#51652;\&#51068;&#48376;&#45432;&#47000;%20&#51088;&#47308;\&#48036;&#51649;&#48708;&#46132;\&#50668;&#44032;&#49688;\&#44152;&#44536;&#47353;\&#49548;&#45376;&#49884;&#45824;\GIRLS'+GENERATION+&#23569;&#22899;&#26178;&#20195;_PAPARAZZI_Music+Video.flv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file:///D:\&#12395;&#12411;&#12435;&#12372;\&#12593;&#51068;&#48376;&#44288;&#47144;%20&#50689;&#49345;.%20&#49324;&#51652;\&#51068;&#48376;&#45432;&#47000;%20&#51088;&#47308;\&#48036;&#51649;&#48708;&#46132;\&#50668;&#44032;&#49688;\&#44152;&#44536;&#47353;\&#49548;&#45376;&#49884;&#45824;\GIRLS'+GENERATION+&#23569;&#22899;&#26178;&#20195;_PAPARAZZI_Music+Video.flv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D:\&#12395;&#12411;&#12435;&#12372;\&#12593;&#51068;&#48376;&#44288;&#47144;%20&#50689;&#49345;.%20&#49324;&#51652;\&#51068;&#48376;&#45432;&#47000;%20&#51088;&#47308;\&#48036;&#51649;&#48708;&#46132;\&#50668;&#44032;&#49688;\&#44152;&#44536;&#47353;\&#49548;&#45376;&#49884;&#45824;\GIRLS'+GENERATION+&#23569;&#22899;&#26178;&#20195;_PAPARAZZI_Music+Video.flv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D:\&#12395;&#12411;&#12435;&#12372;\&#12593;&#51068;&#48376;&#44288;&#47144;%20&#50689;&#49345;.%20&#49324;&#51652;\&#51068;&#48376;&#45432;&#47000;%20&#51088;&#47308;\&#48036;&#51649;&#48708;&#46132;\&#50668;&#44032;&#49688;\&#44152;&#44536;&#47353;\&#49548;&#45376;&#49884;&#45824;\GIRLS'+GENERATION+&#23569;&#22899;&#26178;&#20195;_PAPARAZZI_Music+Video.flv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D:\&#12395;&#12411;&#12435;&#12372;\&#12593;&#51068;&#48376;&#44288;&#47144;%20&#50689;&#49345;.%20&#49324;&#51652;\&#51068;&#48376;&#45432;&#47000;%20&#51088;&#47308;\&#48036;&#51649;&#48708;&#46132;\&#50668;&#44032;&#49688;\&#44152;&#44536;&#47353;\&#49548;&#45376;&#49884;&#45824;\GIRLS'+GENERATION+&#23569;&#22899;&#26178;&#20195;_PAPARAZZI_Music+Video.flv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sz="6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봄의왈츠" pitchFamily="18" charset="-127"/>
                <a:ea typeface="봄의왈츠" pitchFamily="18" charset="-127"/>
              </a:rPr>
              <a:t>연예인의 일본어 자기소개</a:t>
            </a:r>
            <a:endParaRPr lang="ko-KR" altLang="en-US" sz="6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봄의왈츠" pitchFamily="18" charset="-127"/>
              <a:ea typeface="봄의왈츠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비스트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 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</a:endParaRPr>
          </a:p>
        </p:txBody>
      </p:sp>
      <p:pic>
        <p:nvPicPr>
          <p:cNvPr id="30722" name="Picture 2" descr="비스트 (BEAST) - 괜찮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412776"/>
            <a:ext cx="4536504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비스트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두준 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(①                           )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。</a:t>
            </a:r>
            <a:r>
              <a:rPr lang="ko-KR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u="sng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endParaRPr lang="en-US" altLang="ko-KR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en-US" altLang="ko-KR" sz="3600" b="1" dirty="0" smtClean="0">
                <a:latin typeface="365달콤한머핀" pitchFamily="18" charset="-127"/>
                <a:ea typeface="365달콤한머핀" pitchFamily="18" charset="-127"/>
              </a:rPr>
              <a:t>            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(②              )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は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비스트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の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리더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, 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두준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ko-KR" altLang="en-US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                 </a:t>
            </a:r>
            <a:r>
              <a:rPr lang="ko-KR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저</a:t>
            </a:r>
            <a:r>
              <a:rPr lang="ko-KR" altLang="en-US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          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는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비스트의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리더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두준입니다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 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(③ </a:t>
            </a:r>
            <a:r>
              <a:rPr lang="ja-JP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は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비스트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の</a:t>
            </a:r>
            <a:r>
              <a:rPr lang="en-US" altLang="ja-JP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(④ </a:t>
            </a:r>
            <a:r>
              <a:rPr lang="ja-JP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en-US" altLang="ja-JP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ko-KR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저</a:t>
            </a:r>
            <a:r>
              <a:rPr lang="ja-JP" altLang="en-US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는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비스트의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아버지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입니다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91683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わたし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1196752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はじめまして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3212976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おとうさん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321297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わたし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비스트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기광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はじめまして。</a:t>
            </a:r>
            <a:r>
              <a:rPr lang="en-US" altLang="ja-JP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(⑤</a:t>
            </a:r>
            <a:r>
              <a:rPr lang="ja-JP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en-US" altLang="ja-JP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)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は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기광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です。</a:t>
            </a:r>
          </a:p>
          <a:p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저</a:t>
            </a:r>
            <a:r>
              <a:rPr lang="ja-JP" altLang="en-US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는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기광입니다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 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とくぎは とりの</a:t>
            </a:r>
            <a:r>
              <a:rPr lang="en-US" altLang="ja-JP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(⑥ </a:t>
            </a:r>
            <a:r>
              <a:rPr lang="ja-JP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en-US" altLang="ja-JP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を たべることです。</a:t>
            </a:r>
          </a:p>
          <a:p>
            <a:pPr>
              <a:buNone/>
            </a:pP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특기는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닭</a:t>
            </a:r>
            <a:r>
              <a:rPr lang="ja-JP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가슴살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을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먹는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것입니다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119675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わたし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2564904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ささみ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비스트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980728"/>
            <a:ext cx="9612560" cy="5616624"/>
          </a:xfrm>
        </p:spPr>
        <p:txBody>
          <a:bodyPr/>
          <a:lstStyle/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현승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こんにちは。ぼくは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리드보컬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の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현승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비스트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では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신비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たんとうです。</a:t>
            </a:r>
            <a:endParaRPr lang="en-US" altLang="ja-JP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비스트에서는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신비담당입니다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en-US" altLang="ja-JP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　　　　とくぎは 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(⑦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と</a:t>
            </a: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ダンス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특기는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노래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와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댄스입니다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にほんじん： なるほど</a:t>
            </a:r>
            <a:r>
              <a:rPr lang="en-US" altLang="ja-JP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~ 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(⑧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　　　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。</a:t>
            </a:r>
            <a:endParaRPr lang="ja-JP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과연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~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알겠습니다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현승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(⑨ 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 　　　　                       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잘 </a:t>
            </a:r>
            <a:r>
              <a:rPr lang="ko-KR" altLang="en-US" sz="3600" b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부탁드립니다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2780928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うた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4149080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わかりました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5517232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よろし</a:t>
            </a:r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くおねがいします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비스트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4525963"/>
          </a:xfrm>
        </p:spPr>
        <p:txBody>
          <a:bodyPr/>
          <a:lstStyle/>
          <a:p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준영 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はじめまして。</a:t>
            </a:r>
            <a:endParaRPr lang="en-US" altLang="ja-JP" sz="3600" dirty="0" smtClean="0">
              <a:solidFill>
                <a:schemeClr val="tx2"/>
              </a:solidFill>
              <a:latin typeface="365달콤한머핀" pitchFamily="18" charset="-127"/>
            </a:endParaRPr>
          </a:p>
          <a:p>
            <a:pPr>
              <a:buNone/>
            </a:pPr>
            <a:r>
              <a:rPr lang="en-US" altLang="ja-JP" sz="3600" dirty="0" smtClean="0">
                <a:latin typeface="365달콤한머핀" pitchFamily="18" charset="-127"/>
                <a:ea typeface="365달콤한머핀" pitchFamily="18" charset="-127"/>
              </a:rPr>
              <a:t>           </a:t>
            </a:r>
            <a:r>
              <a:rPr lang="en-US" altLang="ja-JP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(⑩              )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は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비스트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の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쿨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たんとう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준영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　　　　　　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저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는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비스트의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쿨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담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당 준영입니다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とくぎは さっきょくさくし、ラップです。</a:t>
            </a:r>
          </a:p>
          <a:p>
            <a:pPr>
              <a:buNone/>
            </a:pPr>
            <a:r>
              <a:rPr lang="ja-JP" altLang="en-US" sz="3600" dirty="0" smtClean="0">
                <a:latin typeface="365달콤한머핀" pitchFamily="18" charset="-127"/>
              </a:rPr>
              <a:t>　　　　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특기는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작곡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,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작사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,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랩입니다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にほんじん：へえ～　なるごど </a:t>
            </a:r>
            <a:r>
              <a:rPr lang="en-US" altLang="ja-JP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 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와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~ 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그렇군요</a:t>
            </a:r>
          </a:p>
          <a:p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준영 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en-US" altLang="ko-KR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(⑪ </a:t>
            </a:r>
            <a:r>
              <a:rPr lang="ko-KR" altLang="en-US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ja-JP" altLang="en-US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　　　　　</a:t>
            </a:r>
            <a:r>
              <a:rPr lang="ko-KR" altLang="en-US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 　 </a:t>
            </a:r>
            <a:r>
              <a:rPr lang="en-US" altLang="ko-KR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。</a:t>
            </a:r>
          </a:p>
          <a:p>
            <a:pPr>
              <a:buNone/>
            </a:pP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 　　 　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잘 </a:t>
            </a:r>
            <a:r>
              <a:rPr lang="ko-KR" altLang="en-US" sz="3600" u="sng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부탁드립니다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にほんじん：</a:t>
            </a:r>
            <a:r>
              <a:rPr lang="en-US" altLang="ja-JP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(⑫ </a:t>
            </a:r>
            <a:r>
              <a:rPr lang="ja-JP" altLang="en-US" sz="3600" u="sng" dirty="0" smtClean="0">
                <a:solidFill>
                  <a:schemeClr val="tx2"/>
                </a:solidFill>
                <a:latin typeface="365달콤한머핀" pitchFamily="18" charset="-127"/>
              </a:rPr>
              <a:t>　　　　 　 </a:t>
            </a:r>
            <a:r>
              <a:rPr lang="en-US" altLang="ja-JP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 </a:t>
            </a:r>
            <a:r>
              <a:rPr lang="en-US" altLang="ja-JP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ko-KR" altLang="en-US" sz="3600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멋있다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~~~!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dirty="0"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41277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cs typeface="Meiryo UI" pitchFamily="34" charset="-128"/>
              </a:rPr>
              <a:t>わた</a:t>
            </a:r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cs typeface="Meiryo UI" pitchFamily="34" charset="-128"/>
              </a:rPr>
              <a:t>し　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6150114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かっ</a:t>
            </a:r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こいい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4725144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よろし</a:t>
            </a:r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くおねがいします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비스트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동훈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はじめまして。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 </a:t>
            </a:r>
            <a:endParaRPr lang="en-US" altLang="ja-JP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　　　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ぼくは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비스트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の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비주얼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たんとう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동훈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です。 </a:t>
            </a:r>
            <a:endParaRPr lang="en-US" altLang="ja-JP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저는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비스트의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비주얼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담당 동훈입니다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かんこくで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⑬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かっこいいです。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한국에서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가장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멋있습니다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にほんじん：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(⑭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en-US" altLang="ja-JP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~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たしかに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굉장하다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~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그럴만하네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~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321297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いちばん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4581128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すごい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아이유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pic>
        <p:nvPicPr>
          <p:cNvPr id="3074" name="Picture 2" descr="아이유 사진 -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484784"/>
            <a:ext cx="3096344" cy="4763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아이유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525963"/>
          </a:xfrm>
        </p:spPr>
        <p:txBody>
          <a:bodyPr/>
          <a:lstStyle/>
          <a:p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(①                  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ja-JP" alt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(②      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 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  <a:r>
              <a:rPr lang="en-US" altLang="ko-K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  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(③                                               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</a:p>
          <a:p>
            <a:r>
              <a:rPr lang="ko-KR" altLang="en-US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아이유</a:t>
            </a:r>
            <a:r>
              <a:rPr lang="en-US" altLang="ko-KR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(④ </a:t>
            </a:r>
            <a:r>
              <a:rPr lang="ja-JP" alt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en-US" altLang="ko-KR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１８</a:t>
            </a:r>
            <a:r>
              <a:rPr lang="ja-JP" alt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さいの おんがくが すきな </a:t>
            </a:r>
            <a:r>
              <a:rPr lang="en-US" altLang="ja-JP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(⑤ </a:t>
            </a:r>
            <a:r>
              <a:rPr lang="ja-JP" alt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en-US" altLang="ja-JP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です。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아이유</a:t>
            </a:r>
            <a:r>
              <a:rPr lang="ko-KR" altLang="en-US" sz="3600" b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는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18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살의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음악을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좋아하는 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가수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わたしの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데뷔곡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は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굿데이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(⑥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</a:p>
          <a:p>
            <a:pPr>
              <a:buNone/>
            </a:pP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저의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데뷔곡은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굿데이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　　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23728" y="980728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こ</a:t>
            </a:r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んにち</a:t>
            </a:r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は　　　　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980728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はじめまして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700808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わたしは</a:t>
            </a:r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　</a:t>
            </a:r>
            <a:r>
              <a:rPr lang="ko-KR" altLang="en-US" sz="40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아이유</a:t>
            </a:r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です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276872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は　　　　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2280" y="2276872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かしゅ</a:t>
            </a:r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　　　　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3501008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です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비스트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日本人：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(①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おはいりください</a:t>
            </a:r>
            <a:r>
              <a:rPr lang="en-US" altLang="ja-JP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!</a:t>
            </a:r>
            <a:endParaRPr lang="ja-JP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　　　　　　　　 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어서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　　들어와주세요</a:t>
            </a:r>
          </a:p>
          <a:p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아이유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：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みなさん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こんばんは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。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はじめまして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여러분 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②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③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　　　　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(④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は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아이유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です。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저는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아이유입니다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 </a:t>
            </a:r>
            <a:endParaRPr lang="en-US" altLang="ja-JP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(⑤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からきました。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한국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에서 왔습니다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43808" y="1268760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どうぞ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393305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わたし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4581128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かんこく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비스트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916832"/>
            <a:ext cx="9972600" cy="4525963"/>
          </a:xfrm>
        </p:spPr>
        <p:txBody>
          <a:bodyPr/>
          <a:lstStyle/>
          <a:p>
            <a:r>
              <a:rPr lang="ko-KR" altLang="en-US" sz="28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日本人</a:t>
            </a:r>
            <a:r>
              <a:rPr lang="ko-KR" altLang="en-US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：</a:t>
            </a:r>
            <a:r>
              <a:rPr lang="ja-JP" altLang="en-US" dirty="0" smtClean="0">
                <a:solidFill>
                  <a:schemeClr val="tx2"/>
                </a:solidFill>
                <a:latin typeface="365달콤한머핀" pitchFamily="18" charset="-127"/>
              </a:rPr>
              <a:t>では</a:t>
            </a:r>
            <a:r>
              <a:rPr lang="ko-KR" altLang="en-US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아이유</a:t>
            </a:r>
            <a:r>
              <a:rPr lang="ko-KR" altLang="en-US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en-US" altLang="ko-KR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(⑥ </a:t>
            </a:r>
            <a:r>
              <a:rPr lang="ja-JP" altLang="en-US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en-US" altLang="ko-KR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。</a:t>
            </a:r>
            <a:r>
              <a:rPr lang="ja-JP" altLang="en-US" dirty="0" smtClean="0">
                <a:solidFill>
                  <a:schemeClr val="tx2"/>
                </a:solidFill>
                <a:latin typeface="365달콤한머핀" pitchFamily="18" charset="-127"/>
              </a:rPr>
              <a:t>よろしく おねがいします。</a:t>
            </a:r>
          </a:p>
          <a:p>
            <a:pPr>
              <a:buNone/>
            </a:pP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그럼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,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아이유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씨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,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잘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부탁드립니다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아이유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： 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(⑦ </a:t>
            </a:r>
            <a:r>
              <a:rPr lang="ja-JP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　　　　　　　　　　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。</a:t>
            </a:r>
          </a:p>
          <a:p>
            <a:pPr>
              <a:buNone/>
            </a:pP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　　　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잘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부탁드립니다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1700808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さん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11760" y="3140968"/>
            <a:ext cx="5184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よろし</a:t>
            </a:r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くおねがいします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소녀시대 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(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쇼죠 </a:t>
            </a:r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지다이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)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pic>
        <p:nvPicPr>
          <p:cNvPr id="8194" name="Picture 2" descr="[배경화면] - 소녀시대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1772816"/>
            <a:ext cx="5204983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우리도 자기소개를 해보아요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~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</a:rPr>
              <a:t> 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31745" name="_x83762264"/>
          <p:cNvSpPr>
            <a:spLocks noChangeArrowheads="1"/>
          </p:cNvSpPr>
          <p:nvPr/>
        </p:nvSpPr>
        <p:spPr bwMode="auto">
          <a:xfrm>
            <a:off x="0" y="908720"/>
            <a:ext cx="9144000" cy="5949280"/>
          </a:xfrm>
          <a:prstGeom prst="rect">
            <a:avLst/>
          </a:prstGeom>
          <a:solidFill>
            <a:srgbClr val="FFFFCC"/>
          </a:solidFill>
          <a:ln w="4191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365달콤한머핀" pitchFamily="18" charset="-127"/>
              <a:ea typeface="365달콤한머핀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처음 뵙겠습니다</a:t>
            </a: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365달콤한머핀" pitchFamily="18" charset="-127"/>
              <a:ea typeface="365달콤한머핀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저는 </a:t>
            </a:r>
            <a:r>
              <a:rPr kumimoji="1" lang="en-US" altLang="ko-KR" sz="4000" b="1" dirty="0" smtClean="0">
                <a:solidFill>
                  <a:srgbClr val="000000"/>
                </a:solidFill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 </a:t>
            </a:r>
            <a:r>
              <a:rPr kumimoji="1" lang="ko-KR" altLang="en-US" sz="4000" b="1" dirty="0" err="1" smtClean="0">
                <a:solidFill>
                  <a:srgbClr val="000000"/>
                </a:solidFill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정왕</a:t>
            </a:r>
            <a:r>
              <a:rPr kumimoji="1" lang="ko-KR" altLang="en-US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고등학고</a:t>
            </a: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 </a:t>
            </a:r>
            <a:r>
              <a:rPr kumimoji="1" lang="en-US" altLang="ko-KR" sz="4000" b="1" dirty="0">
                <a:solidFill>
                  <a:srgbClr val="000000"/>
                </a:solidFill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 </a:t>
            </a:r>
            <a:r>
              <a:rPr kumimoji="1" lang="en-US" altLang="ko-KR" sz="4000" b="1" dirty="0" smtClean="0">
                <a:solidFill>
                  <a:srgbClr val="000000"/>
                </a:solidFill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--</a:t>
            </a: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학년  </a:t>
            </a: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--</a:t>
            </a: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반 입니다</a:t>
            </a: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365달콤한머핀" pitchFamily="18" charset="-127"/>
              <a:ea typeface="365달콤한머핀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--</a:t>
            </a: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살입니다</a:t>
            </a: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. </a:t>
            </a: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한국에서 왔습니다</a:t>
            </a: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en-US" altLang="ko-K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365달콤한머핀" pitchFamily="18" charset="-127"/>
              <a:ea typeface="365달콤한머핀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저는 </a:t>
            </a: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~</a:t>
            </a: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가 될 남자입니다 </a:t>
            </a: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(~</a:t>
            </a: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になるおとこです</a:t>
            </a: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.</a:t>
            </a: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）</a:t>
            </a:r>
            <a:endParaRPr kumimoji="1" lang="en-US" altLang="ko-KR" sz="4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365달콤한머핀" pitchFamily="18" charset="-127"/>
              <a:ea typeface="365달콤한머핀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1" lang="ko-KR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365달콤한머핀" pitchFamily="18" charset="-127"/>
              <a:ea typeface="365달콤한머핀" pitchFamily="18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1" lang="ko-KR" altLang="en-US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잘 </a:t>
            </a:r>
            <a:r>
              <a:rPr kumimoji="1" lang="ko-KR" altLang="en-US" sz="4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부탁드립니다</a:t>
            </a:r>
            <a:r>
              <a:rPr kumimoji="1" lang="en-US" altLang="ko-KR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~!</a:t>
            </a:r>
            <a:endParaRPr kumimoji="1" lang="en-US" altLang="ko-K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365달콤한머핀" pitchFamily="18" charset="-127"/>
              <a:ea typeface="365달콤한머핀" pitchFamily="18" charset="-127"/>
              <a:cs typeface="굴림" pitchFamily="50" charset="-12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365달콤한머핀" pitchFamily="18" charset="-127"/>
                <a:ea typeface="365달콤한머핀" pitchFamily="18" charset="-127"/>
                <a:cs typeface="굴림" pitchFamily="50" charset="-127"/>
              </a:rPr>
              <a:t> 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소녀시대 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(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쇼죠 </a:t>
            </a:r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지다이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)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수영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절규머신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が だいすきです。</a:t>
            </a:r>
            <a:endParaRPr lang="en-US" altLang="ja-JP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en-US" altLang="ko-K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           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절규머신을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완전 좋아합니다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en-US" altLang="ko-KR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         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수영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(①             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 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수영 </a:t>
            </a:r>
            <a:r>
              <a:rPr lang="ko-KR" altLang="en-US" sz="36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</a:p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유리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(②                                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② </a:t>
            </a:r>
            <a:r>
              <a:rPr lang="ko-KR" altLang="en-US" sz="3600" b="1" u="sng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r>
              <a:rPr lang="en-US" altLang="ko-KR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 </a:t>
            </a:r>
            <a:endParaRPr lang="en-US" altLang="ko-KR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en-US" altLang="ko-K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          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(③                  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が だいすきな   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유리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③         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  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를   완전  좋아하는  유리입니다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11760" y="263691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です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861048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はじめまして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4581128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たこやき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소녀시대 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(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쇼죠 </a:t>
            </a:r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지다이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)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700808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효연 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(④</a:t>
            </a:r>
            <a:r>
              <a:rPr lang="ja-JP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　　　　　　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)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 </a:t>
            </a:r>
            <a:r>
              <a:rPr lang="ko-KR" altLang="en-US" sz="3600" b="1" u="sng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endParaRPr lang="en-US" altLang="ko-KR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ja-JP" altLang="en-US" sz="3600" dirty="0" smtClean="0">
                <a:latin typeface="365달콤한머핀" pitchFamily="18" charset="-127"/>
              </a:rPr>
              <a:t>　　　メール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の へんじまちが  にがてな 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효연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dirty="0" smtClean="0"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메    일의   답   기다리기를  잘 못하는  효연입니다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</a:p>
          <a:p>
            <a:pPr>
              <a:buNone/>
            </a:pP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제시카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패션지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を みるのが すきな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제시카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(⑥         )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。</a:t>
            </a:r>
          </a:p>
          <a:p>
            <a:pPr>
              <a:buNone/>
            </a:pP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                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패션지를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 보는 것을  좋아하는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제시카</a:t>
            </a:r>
            <a:r>
              <a:rPr lang="ko-KR" altLang="en-US" sz="3600" b="1" u="sng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입니다</a:t>
            </a:r>
            <a:r>
              <a:rPr lang="en-US" altLang="ko-KR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96336" y="429309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です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1628800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はじめまして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소녀시대 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(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쇼죠 </a:t>
            </a:r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지다이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)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340768"/>
            <a:ext cx="9828584" cy="4525963"/>
          </a:xfrm>
        </p:spPr>
        <p:txBody>
          <a:bodyPr/>
          <a:lstStyle/>
          <a:p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윤아 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はじめまして。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 </a:t>
            </a:r>
            <a:endParaRPr lang="en-US" altLang="ja-JP" sz="3600" dirty="0" smtClean="0">
              <a:solidFill>
                <a:schemeClr val="tx2"/>
              </a:solidFill>
              <a:latin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en-US" altLang="ja-JP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(⑦  </a:t>
            </a:r>
            <a:r>
              <a:rPr lang="ja-JP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en-US" altLang="ja-JP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)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が すごく こわい 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윤아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　　　　</a:t>
            </a:r>
            <a:r>
              <a:rPr lang="ko-KR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귀신</a:t>
            </a:r>
            <a:r>
              <a:rPr lang="ko-KR" altLang="en-US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ja-JP" altLang="en-US" sz="3600" b="1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이     엄청    무서운 </a:t>
            </a:r>
            <a:r>
              <a:rPr lang="ja-JP" altLang="en-US" sz="3600" dirty="0" smtClean="0"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윤아입니다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</a:p>
          <a:p>
            <a:pPr>
              <a:buNone/>
            </a:pP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티파니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はじめまして。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 </a:t>
            </a:r>
            <a:endParaRPr lang="en-US" altLang="ja-JP" sz="3600" dirty="0" smtClean="0">
              <a:solidFill>
                <a:schemeClr val="tx2"/>
              </a:solidFill>
              <a:latin typeface="365달콤한머핀" pitchFamily="18" charset="-127"/>
            </a:endParaRPr>
          </a:p>
          <a:p>
            <a:pPr>
              <a:buNone/>
            </a:pPr>
            <a:r>
              <a:rPr lang="en-US" altLang="ko-KR" sz="3600" dirty="0" smtClean="0">
                <a:latin typeface="365달콤한머핀" pitchFamily="18" charset="-127"/>
                <a:ea typeface="365달콤한머핀" pitchFamily="18" charset="-127"/>
              </a:rPr>
              <a:t>                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캐러멜커피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が</a:t>
            </a:r>
            <a:r>
              <a:rPr lang="en-US" altLang="ja-JP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(⑧                    )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な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티파니</a:t>
            </a:r>
            <a:r>
              <a:rPr lang="ja-JP" altLang="en-US" sz="3600" dirty="0" smtClean="0">
                <a:solidFill>
                  <a:schemeClr val="tx2"/>
                </a:solidFill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dirty="0" smtClean="0">
                <a:latin typeface="365달콤한머핀" pitchFamily="18" charset="-127"/>
              </a:rPr>
              <a:t>                 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캐러멜커피를      </a:t>
            </a:r>
            <a:r>
              <a:rPr lang="ko-KR" altLang="en-US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완전    좋아</a:t>
            </a:r>
            <a:r>
              <a:rPr lang="ko-KR" altLang="en-US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하는  </a:t>
            </a:r>
            <a:r>
              <a:rPr lang="ko-KR" altLang="en-US" sz="3600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티파니입니다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dirty="0" smtClean="0">
              <a:solidFill>
                <a:schemeClr val="tx2"/>
              </a:solidFill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19672" y="1916832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おばけ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4581128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だいすき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소녀시대 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(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쇼죠 </a:t>
            </a:r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지다이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)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525963"/>
          </a:xfrm>
        </p:spPr>
        <p:txBody>
          <a:bodyPr/>
          <a:lstStyle/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태연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はじめまして。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en-US" altLang="ja-JP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테스트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(⑨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)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な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태연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시험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완전 싫어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하는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태연입니다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써니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おあいできて ほんとうに うれしいです。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~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만나서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정말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기뻐요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 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푸딩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と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제리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が 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(⑩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en-US" altLang="ja-JP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な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써니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푸딩과 제리를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완전 좋아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하는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써니입니다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1628800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だいきらい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429309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だいすき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소녀시대 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(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쇼죠 </a:t>
            </a:r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지다이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)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서현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(⑪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　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</a:t>
            </a:r>
            <a:r>
              <a:rPr lang="ko-KR" altLang="en-US" sz="3600" b="1" u="sng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endParaRPr lang="en-US" altLang="ko-KR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　　　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しょうじょ じだいが いくら としを とっても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소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녀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시 대 가 아무리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나이를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먹어 도 </a:t>
            </a:r>
          </a:p>
          <a:p>
            <a:r>
              <a:rPr lang="ja-JP" alt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いつまでも しょうじょ じだいの すえっこ、</a:t>
            </a:r>
            <a:r>
              <a:rPr lang="ko-KR" alt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서현</a:t>
            </a:r>
            <a:r>
              <a:rPr lang="ja-JP" alt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です。 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언제까지나 소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녀 시 대 의 막내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,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서현입니다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(⑫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　　　　　　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  <a:r>
              <a:rPr lang="en-US" altLang="ko-KR" sz="3600" b="1" u="sng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잘 </a:t>
            </a:r>
            <a:r>
              <a:rPr lang="en-US" altLang="ko-KR" sz="3600" b="1" u="sng" dirty="0" err="1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부탁드립니다</a:t>
            </a:r>
            <a:r>
              <a:rPr lang="en-US" altLang="ko-KR" sz="3600" dirty="0" smtClean="0">
                <a:solidFill>
                  <a:schemeClr val="tx2"/>
                </a:solidFill>
                <a:latin typeface="365달콤한머핀" pitchFamily="18" charset="-127"/>
                <a:ea typeface="365달콤한머핀" pitchFamily="18" charset="-127"/>
              </a:rPr>
              <a:t>.</a:t>
            </a:r>
          </a:p>
          <a:p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4437112"/>
            <a:ext cx="49685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よろし</a:t>
            </a:r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くおねがいします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5736" y="1196752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はじめまして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소녀시대 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(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쇼죠 </a:t>
            </a:r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지다이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)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수영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절규머신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が だいすきです。</a:t>
            </a:r>
            <a:endParaRPr lang="en-US" altLang="ja-JP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en-US" altLang="ko-K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         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수영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(①             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ko-KR" altLang="en-US" sz="36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절규머신을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완전 좋아합니다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수영</a:t>
            </a:r>
            <a:r>
              <a:rPr lang="ko-KR" altLang="en-US" sz="36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</a:p>
          <a:p>
            <a:pPr>
              <a:buNone/>
            </a:pP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유리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(②                                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② </a:t>
            </a:r>
            <a:r>
              <a:rPr lang="ko-KR" altLang="en-US" sz="3600" b="1" u="sng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처음뵙겠습니다</a:t>
            </a:r>
            <a:r>
              <a:rPr lang="en-US" altLang="ko-KR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 </a:t>
            </a:r>
            <a:endParaRPr lang="en-US" altLang="ko-KR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r>
              <a:rPr lang="en-US" altLang="ko-KR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          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(③                  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が だいすきな    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유리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③         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  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를  완전  좋아하는  유리입니다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pPr>
              <a:buNone/>
            </a:pPr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55776" y="1844824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です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07704" y="3789040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はじめまして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4581128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たこやき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소녀시대 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(</a:t>
            </a:r>
            <a:r>
              <a:rPr lang="ko-KR" altLang="en-US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쇼죠 </a:t>
            </a:r>
            <a:r>
              <a:rPr lang="ko-KR" altLang="en-US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지다이</a:t>
            </a:r>
            <a:r>
              <a:rPr lang="en-US" altLang="ko-KR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산돌크레용B" pitchFamily="18" charset="-127"/>
                <a:ea typeface="산돌크레용B" pitchFamily="18" charset="-127"/>
                <a:hlinkClick r:id="rId2" action="ppaction://hlinkfile"/>
              </a:rPr>
              <a:t>)</a:t>
            </a:r>
            <a:endParaRPr lang="ko-KR" altLang="en-US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산돌크레용B" pitchFamily="18" charset="-127"/>
              <a:ea typeface="산돌크레용B" pitchFamily="18" charset="-127"/>
              <a:hlinkClick r:id="rId2" action="ppaction://hlinkfile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/>
          <a:lstStyle/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진행자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(⑬ </a:t>
            </a:r>
            <a:r>
              <a:rPr lang="ja-JP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　　</a:t>
            </a:r>
            <a:r>
              <a:rPr lang="ja-JP" alt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。 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저기요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(</a:t>
            </a:r>
            <a:r>
              <a:rPr lang="ko-KR" altLang="en-US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실례합니다</a:t>
            </a:r>
            <a:r>
              <a:rPr lang="en-US" altLang="ko-KR" sz="36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)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..</a:t>
            </a:r>
          </a:p>
          <a:p>
            <a:pPr>
              <a:buNone/>
            </a:pPr>
            <a:r>
              <a:rPr lang="ja-JP" alt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　　　　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なに じだいか おしえて ください。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무슨 시 대 인지 가르쳐 주세요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통역 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: </a:t>
            </a: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</a:rPr>
              <a:t>ちゅうねん じだいです。</a:t>
            </a:r>
          </a:p>
          <a:p>
            <a:pPr>
              <a:buNone/>
            </a:pPr>
            <a:r>
              <a:rPr lang="ja-JP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　　　　</a:t>
            </a:r>
            <a:r>
              <a:rPr lang="ko-KR" alt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중 년 시 대 입니다</a:t>
            </a:r>
            <a:r>
              <a:rPr lang="en-US" altLang="ko-KR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365달콤한머핀" pitchFamily="18" charset="-127"/>
                <a:ea typeface="365달콤한머핀" pitchFamily="18" charset="-127"/>
              </a:rPr>
              <a:t>...</a:t>
            </a:r>
            <a:endParaRPr lang="ko-KR" altLang="en-US" sz="36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  <a:p>
            <a:endParaRPr lang="ko-KR" alt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365달콤한머핀" pitchFamily="18" charset="-127"/>
              <a:ea typeface="365달콤한머핀" pitchFamily="18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1196752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eiryo UI" pitchFamily="34" charset="-128"/>
                <a:ea typeface="Meiryo UI" pitchFamily="34" charset="-128"/>
                <a:cs typeface="Meiryo UI" pitchFamily="34" charset="-128"/>
              </a:rPr>
              <a:t>すみません</a:t>
            </a:r>
            <a:endParaRPr lang="ko-KR" alt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eiryo UI" pitchFamily="34" charset="-128"/>
              <a:cs typeface="Meiryo UI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ptical_TP10069044">
  <a:themeElements>
    <a:clrScheme name="Default Design 13">
      <a:dk1>
        <a:srgbClr val="000000"/>
      </a:dk1>
      <a:lt1>
        <a:srgbClr val="CBF0FF"/>
      </a:lt1>
      <a:dk2>
        <a:srgbClr val="00295B"/>
      </a:dk2>
      <a:lt2>
        <a:srgbClr val="808080"/>
      </a:lt2>
      <a:accent1>
        <a:srgbClr val="6DC9EE"/>
      </a:accent1>
      <a:accent2>
        <a:srgbClr val="CCCCFF"/>
      </a:accent2>
      <a:accent3>
        <a:srgbClr val="E2F6FF"/>
      </a:accent3>
      <a:accent4>
        <a:srgbClr val="000000"/>
      </a:accent4>
      <a:accent5>
        <a:srgbClr val="BAE1F5"/>
      </a:accent5>
      <a:accent6>
        <a:srgbClr val="B9B9E7"/>
      </a:accent6>
      <a:hlink>
        <a:srgbClr val="3333CC"/>
      </a:hlink>
      <a:folHlink>
        <a:srgbClr val="AF67FF"/>
      </a:folHlink>
    </a:clrScheme>
    <a:fontScheme name="Default Design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CBF0FF"/>
        </a:lt1>
        <a:dk2>
          <a:srgbClr val="00295B"/>
        </a:dk2>
        <a:lt2>
          <a:srgbClr val="808080"/>
        </a:lt2>
        <a:accent1>
          <a:srgbClr val="6DC9EE"/>
        </a:accent1>
        <a:accent2>
          <a:srgbClr val="CCCCFF"/>
        </a:accent2>
        <a:accent3>
          <a:srgbClr val="E2F6FF"/>
        </a:accent3>
        <a:accent4>
          <a:srgbClr val="000000"/>
        </a:accent4>
        <a:accent5>
          <a:srgbClr val="BAE1F5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광학 디자인 서식 파일</Template>
  <TotalTime>83</TotalTime>
  <Words>446</Words>
  <Application>Microsoft Office PowerPoint</Application>
  <PresentationFormat>화면 슬라이드 쇼(4:3)</PresentationFormat>
  <Paragraphs>165</Paragraphs>
  <Slides>20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20</vt:i4>
      </vt:variant>
    </vt:vector>
  </HeadingPairs>
  <TitlesOfParts>
    <vt:vector size="21" baseType="lpstr">
      <vt:lpstr>Optical_TP10069044</vt:lpstr>
      <vt:lpstr>연예인의 일본어 자기소개</vt:lpstr>
      <vt:lpstr>소녀시대 (쇼죠 지다이)</vt:lpstr>
      <vt:lpstr>소녀시대 (쇼죠 지다이)</vt:lpstr>
      <vt:lpstr>소녀시대 (쇼죠 지다이)</vt:lpstr>
      <vt:lpstr>소녀시대 (쇼죠 지다이)</vt:lpstr>
      <vt:lpstr>소녀시대 (쇼죠 지다이)</vt:lpstr>
      <vt:lpstr>소녀시대 (쇼죠 지다이)</vt:lpstr>
      <vt:lpstr>소녀시대 (쇼죠 지다이)</vt:lpstr>
      <vt:lpstr>소녀시대 (쇼죠 지다이)</vt:lpstr>
      <vt:lpstr>비스트 </vt:lpstr>
      <vt:lpstr>비스트</vt:lpstr>
      <vt:lpstr>비스트</vt:lpstr>
      <vt:lpstr>비스트</vt:lpstr>
      <vt:lpstr>비스트</vt:lpstr>
      <vt:lpstr>비스트</vt:lpstr>
      <vt:lpstr>아이유</vt:lpstr>
      <vt:lpstr>아이유</vt:lpstr>
      <vt:lpstr>비스트</vt:lpstr>
      <vt:lpstr>비스트</vt:lpstr>
      <vt:lpstr>우리도 자기소개를 해보아요~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연예인의 일본어 자기소개</dc:title>
  <dc:creator>/</dc:creator>
  <cp:lastModifiedBy>user</cp:lastModifiedBy>
  <cp:revision>18</cp:revision>
  <dcterms:created xsi:type="dcterms:W3CDTF">2013-06-28T04:18:56Z</dcterms:created>
  <dcterms:modified xsi:type="dcterms:W3CDTF">2015-01-09T12:24:46Z</dcterms:modified>
</cp:coreProperties>
</file>